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66AC8-84D3-4A0B-A5D7-AF7906EA34C3}" type="datetimeFigureOut">
              <a:rPr lang="en-AU" smtClean="0"/>
              <a:t>25/06/2024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02FE7-837A-47CA-9D0B-2E955C1D22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5851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85B79-E7B0-48AC-8A41-765790990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E68D3-35AE-48D6-A890-08D1E74F0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4E7DC-3859-4707-A087-BEDBB2F1B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32AC-1D74-4487-832B-7CEE828AE5C3}" type="datetime1">
              <a:rPr lang="en-AU" smtClean="0"/>
              <a:t>25/06/2024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9595A-A90C-4CCD-BBF0-49215938B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34A8E-0A6F-4D5E-9E37-55BA78825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5155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CB583-1B57-4DDB-B3E8-AC5F94F75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F0E4E-1141-40D2-B174-B155F251F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EC2DB-B2C7-4CF1-B0BD-00222332F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E217-E6C7-4C29-A2F7-90C91D8C8FEF}" type="datetime1">
              <a:rPr lang="en-AU" smtClean="0"/>
              <a:t>25/06/2024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BE2A6-9E62-4A07-A0A6-C91C7D040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057FA-D97F-4ED9-AF5A-E7452889C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5809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7776DD-EC48-4E1A-B291-48A49BF4FA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D52010-C8E8-452F-AD48-C2844B8922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1BC2B-05BB-4B6C-812E-91A910C9A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529F9-405F-426D-8BFC-FCC0094F4136}" type="datetime1">
              <a:rPr lang="en-AU" smtClean="0"/>
              <a:t>25/06/2024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0E7B2-B4DC-4C4F-B241-8611D9452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02E16-508B-4AF1-BE15-64DADE1D3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2553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CB271-9C92-4825-A3C1-F7CF487FD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A4F1E-8CAF-4451-9364-AF616FB30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39C96-5367-4B40-A59F-06873DBC3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4901-486D-4800-B223-77D5F28C7069}" type="datetime1">
              <a:rPr lang="en-AU" smtClean="0"/>
              <a:t>25/06/2024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31031-B17D-4732-909E-5CB858736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A41F9-39FB-47C1-BDDA-3C9F09E90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177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E0E30-C512-4CEF-8A5E-C127CE2FB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84714-FDB1-40FF-9AF6-858BD3CFD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CAB20-FE18-4C0E-9713-46F9F4A78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55AB-7BCB-4733-B179-0A96A25518EC}" type="datetime1">
              <a:rPr lang="en-AU" smtClean="0"/>
              <a:t>25/06/2024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CF542-E37A-4382-A72A-76DB5D838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EFD86-342B-4A75-8A5E-C5F958C5D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6987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F9A7-09E0-4952-8E1A-CE9417A1C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2A85D-3317-4AFC-B893-704E4D4851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0529C-5AC2-4860-AA53-E3C0F8061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F01D53-954A-4B2D-AEEE-AB9E22C65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7A15-5818-46DB-BEC9-FB8BA5348FBE}" type="datetime1">
              <a:rPr lang="en-AU" smtClean="0"/>
              <a:t>25/06/2024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457CD0-3ADE-4BFC-93CD-AC89FE086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AF9CD-9075-44A4-ABA1-61A464457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3560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8284D-AED6-4AB3-8B32-E6E343EC9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B515D-2EC3-4F26-8418-B496FDD32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65DD95-334E-41BA-96F4-6B195363C9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7EAC26-DD6D-4B1C-A945-F14B4F2559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87ED07-EA7E-4ADD-8C00-06112F930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45C6CB-55E4-4230-A68E-C29060CC5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BA799-8F9F-4EAD-BB1B-E7425E527AD1}" type="datetime1">
              <a:rPr lang="en-AU" smtClean="0"/>
              <a:t>25/06/2024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5D712A-9D43-4F27-A579-42319F61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FF71E2-11DC-4F37-9EE8-5DFF87A8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5757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9810D-6868-4FBE-ADEB-6742F2B28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FD50AE-EB7B-455F-B706-5315F9D29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10D3-D4C4-447F-BDAB-F3C5FC47A2D8}" type="datetime1">
              <a:rPr lang="en-AU" smtClean="0"/>
              <a:t>25/06/2024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963E2-C8CA-491A-86A6-E02AE4FA7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90FF4-8C73-4C64-AA9A-792CFD7C5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299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F2ADAC-24FA-47B4-AF75-7DAA3E119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F4F0F-BCAC-4447-8EE5-1C853B16E466}" type="datetime1">
              <a:rPr lang="en-AU" smtClean="0"/>
              <a:t>25/06/2024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132150-941E-42C1-B426-457D1541E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2B2EB-EAE8-4A12-86F3-610726156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58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129D2-E487-4A4C-90AA-AB9D08026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72DB3-D986-41C3-B2F5-B4CC061D4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4A978D-5EE9-4CCD-A339-795E55B25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F68515-2900-4F5E-B0DD-7A4F18D59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880B3-4BCB-43B4-92CA-B4FD7137A85D}" type="datetime1">
              <a:rPr lang="en-AU" smtClean="0"/>
              <a:t>25/06/2024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DE883-18E6-45C3-B88A-6E0374BC9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AE703-8AE9-4AB1-A59E-D3A74BF20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587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8308C-BC2E-4436-BCF2-06EB7798C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9912E8-6F50-41E2-BAC4-CEC50F98A8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C65298-DFAF-4BD6-9666-D5339CDE9A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CEF92-A5FA-463E-A19B-18B5EE588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AB788-C5D1-4C00-80C8-119AA40BD08A}" type="datetime1">
              <a:rPr lang="en-AU" smtClean="0"/>
              <a:t>25/06/2024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D20ADC-C633-4A4A-AFD7-298ED44F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supplementary material for DOI: 10.2533/chimia.2024.62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6295E-AE01-4A25-9A63-BE389E725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620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E34604-D521-42F7-B851-9EAF04BE9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0AC13-85C9-4650-B1FD-9A5206330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C8D6B-ECC1-4C6D-B86E-F2C18D6F28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D0958-2675-4A5C-A6C5-DD345DBA2507}" type="datetime1">
              <a:rPr lang="en-AU" smtClean="0"/>
              <a:t>25/06/2024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F4403-E024-48F4-9BDC-79E31A001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/>
              <a:t>supplementary material for DOI: 10.2533/chimia.2024.62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7D53C-F24E-426D-AE5C-C970E9F9F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17764-C583-4C8F-A9C5-91ABE028B8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895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65F0C-9A67-40DF-8DF8-C27734144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3323" y="3640015"/>
            <a:ext cx="9144000" cy="2035908"/>
          </a:xfrm>
        </p:spPr>
        <p:txBody>
          <a:bodyPr/>
          <a:lstStyle/>
          <a:p>
            <a:r>
              <a:rPr lang="en-AU" dirty="0"/>
              <a:t>Are you a student of </a:t>
            </a:r>
            <a:br>
              <a:rPr lang="en-AU" dirty="0"/>
            </a:br>
            <a:r>
              <a:rPr lang="en-AU" dirty="0" err="1"/>
              <a:t>Kekulé</a:t>
            </a:r>
            <a:r>
              <a:rPr lang="en-AU" dirty="0"/>
              <a:t> and van 't Hoff?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0B4CCB-7C1F-4154-9B65-E301A7A72B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855677"/>
            <a:ext cx="9144000" cy="685800"/>
          </a:xfrm>
        </p:spPr>
        <p:txBody>
          <a:bodyPr>
            <a:normAutofit/>
          </a:bodyPr>
          <a:lstStyle/>
          <a:p>
            <a:r>
              <a:rPr lang="en-AU" sz="3600" dirty="0"/>
              <a:t>Try chemistrytree</a:t>
            </a:r>
            <a:r>
              <a:rPr lang="en-AU" sz="3600"/>
              <a:t>.org !</a:t>
            </a:r>
            <a:endParaRPr lang="en-AU" sz="3600" dirty="0"/>
          </a:p>
        </p:txBody>
      </p:sp>
      <p:pic>
        <p:nvPicPr>
          <p:cNvPr id="1026" name="Picture 2" descr="https://upload.wikimedia.org/wikipedia/commons/thumb/f/fa/Frkekul%C3%A9.jpg/220px-Frkekul%C3%A9.jpg">
            <a:extLst>
              <a:ext uri="{FF2B5EF4-FFF2-40B4-BE49-F238E27FC236}">
                <a16:creationId xmlns:a16="http://schemas.microsoft.com/office/drawing/2014/main" id="{1B0744B2-5502-4432-880D-92F9C1FC8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98" y="472655"/>
            <a:ext cx="20955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1/18/Ouroboros-benzene.svg/200px-Ouroboros-benzene.svg.png">
            <a:extLst>
              <a:ext uri="{FF2B5EF4-FFF2-40B4-BE49-F238E27FC236}">
                <a16:creationId xmlns:a16="http://schemas.microsoft.com/office/drawing/2014/main" id="{8BE491D5-03C8-4AD2-AA1E-4B9E1DE26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424" y="86634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thumb/3/33/Jacobus_van_%27t_Hoff_by_Perscheid_1904.jpg/220px-Jacobus_van_%27t_Hoff_by_Perscheid_1904.jpg">
            <a:extLst>
              <a:ext uri="{FF2B5EF4-FFF2-40B4-BE49-F238E27FC236}">
                <a16:creationId xmlns:a16="http://schemas.microsoft.com/office/drawing/2014/main" id="{CA66F023-4942-4958-BF25-9A6DDA4AB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384" y="560978"/>
            <a:ext cx="1905000" cy="221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chemteam.info/Chem-History/Van't-Hoff-1874.GIF">
            <a:extLst>
              <a:ext uri="{FF2B5EF4-FFF2-40B4-BE49-F238E27FC236}">
                <a16:creationId xmlns:a16="http://schemas.microsoft.com/office/drawing/2014/main" id="{2130823E-0A38-4352-A46E-F0662E299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296" y="566844"/>
            <a:ext cx="2161993" cy="270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470E848-8034-47CA-AE27-DF36B4173528}"/>
              </a:ext>
            </a:extLst>
          </p:cNvPr>
          <p:cNvSpPr/>
          <p:nvPr/>
        </p:nvSpPr>
        <p:spPr>
          <a:xfrm>
            <a:off x="7403137" y="3587929"/>
            <a:ext cx="4173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Jacobus </a:t>
            </a:r>
            <a:r>
              <a:rPr lang="en-AU" dirty="0" err="1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Henricus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van 't Hoff (1852 – 1911)</a:t>
            </a:r>
            <a:endParaRPr lang="en-A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9655FB-7764-4A73-9C62-F146A041F721}"/>
              </a:ext>
            </a:extLst>
          </p:cNvPr>
          <p:cNvSpPr/>
          <p:nvPr/>
        </p:nvSpPr>
        <p:spPr>
          <a:xfrm>
            <a:off x="615476" y="3587929"/>
            <a:ext cx="520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Friedrich August </a:t>
            </a:r>
            <a:r>
              <a:rPr lang="en-AU" dirty="0" err="1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Kekul</a:t>
            </a:r>
            <a:r>
              <a:rPr lang="en-AU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e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von </a:t>
            </a:r>
            <a:r>
              <a:rPr lang="en-AU" dirty="0" err="1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Stradonitz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(1829 – 1896) </a:t>
            </a:r>
            <a:endParaRPr lang="en-A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3EB379-2C8D-41FA-8825-E52E405EA992}"/>
              </a:ext>
            </a:extLst>
          </p:cNvPr>
          <p:cNvSpPr/>
          <p:nvPr/>
        </p:nvSpPr>
        <p:spPr>
          <a:xfrm>
            <a:off x="5835945" y="2803748"/>
            <a:ext cx="4004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800" dirty="0"/>
              <a:t>https://commons.wikimedia.org/wiki/File:Jacobus_van_%27t_Hoff_by_Perscheid_1904.jpg</a:t>
            </a:r>
          </a:p>
          <a:p>
            <a:r>
              <a:rPr lang="en-AU" sz="800" dirty="0"/>
              <a:t>Nicola </a:t>
            </a:r>
            <a:r>
              <a:rPr lang="en-AU" sz="800" dirty="0" err="1"/>
              <a:t>Perscheid</a:t>
            </a:r>
            <a:r>
              <a:rPr lang="en-AU" sz="800" dirty="0"/>
              <a:t>, Public domain, via Wikimedia Commons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92688D-1011-4261-8D64-BAA3CBD5C68D}"/>
              </a:ext>
            </a:extLst>
          </p:cNvPr>
          <p:cNvSpPr/>
          <p:nvPr/>
        </p:nvSpPr>
        <p:spPr>
          <a:xfrm>
            <a:off x="3032536" y="2797389"/>
            <a:ext cx="29594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800" dirty="0"/>
              <a:t>https://commons.wikimedia.org/wiki/File:Ouroboros-benzene.svg</a:t>
            </a:r>
          </a:p>
          <a:p>
            <a:r>
              <a:rPr lang="en-AU" sz="800" dirty="0" err="1"/>
              <a:t>Haltopub</a:t>
            </a:r>
            <a:r>
              <a:rPr lang="en-AU" sz="800" dirty="0"/>
              <a:t>, CC BY-SA 3.0, via Wikimedia Commons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C5C0578-4EBB-4476-8EAD-815C93A89B11}"/>
              </a:ext>
            </a:extLst>
          </p:cNvPr>
          <p:cNvSpPr/>
          <p:nvPr/>
        </p:nvSpPr>
        <p:spPr>
          <a:xfrm>
            <a:off x="264349" y="2803748"/>
            <a:ext cx="27799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800" dirty="0"/>
              <a:t>https://commons.wikimedia.org/wiki/File:Frkekul%C3%A9.jpg</a:t>
            </a:r>
          </a:p>
          <a:p>
            <a:r>
              <a:rPr lang="en-AU" sz="800" dirty="0"/>
              <a:t>See page for author, Public domain, via Wikimedia Commons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AFEE206-DF20-4183-AFDD-ADB6B72419EC}"/>
              </a:ext>
            </a:extLst>
          </p:cNvPr>
          <p:cNvSpPr/>
          <p:nvPr/>
        </p:nvSpPr>
        <p:spPr>
          <a:xfrm>
            <a:off x="9044258" y="3270071"/>
            <a:ext cx="30155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800" dirty="0"/>
              <a:t>v</a:t>
            </a:r>
            <a:r>
              <a:rPr lang="de-DE" sz="800"/>
              <a:t>an </a:t>
            </a:r>
            <a:r>
              <a:rPr lang="de-DE" sz="800" dirty="0"/>
              <a:t>'t Hoff (3 September 1874) </a:t>
            </a:r>
            <a:r>
              <a:rPr lang="en-AU" sz="800" dirty="0"/>
              <a:t>[pamphlet published by the author].</a:t>
            </a:r>
          </a:p>
          <a:p>
            <a:pPr algn="r"/>
            <a:r>
              <a:rPr lang="en-AU" sz="800" dirty="0"/>
              <a:t>https://www.chemteam.info/Chem-History/Van't-Hoff-1874.html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BBC7CC-4E30-456E-B6F4-2606BD46D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supplementary material for DOI: 10.2533/chimia.2024.439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81B6DB-7E84-4EF6-AC2E-077AE8F3A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0024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FA6462-DB09-4DE6-8842-721E20D4A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872" y="244718"/>
            <a:ext cx="4728333" cy="62264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8CB8C3-9445-4850-BD69-F489CC628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000" y="985103"/>
            <a:ext cx="5804578" cy="548603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535229-7F35-492B-AB03-35366AB8D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supplementary material for DOI: 10.2533/chimia.2024.439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EEC391-773A-43AE-AD9E-46AD6DA5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4388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F6AF273-E273-4639-96D7-96C80F2BF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3992"/>
            <a:ext cx="4265002" cy="6190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F50843-CEDB-4025-BD67-6E3BEDA0C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805" y="1323974"/>
            <a:ext cx="4842364" cy="52203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52EFA8-2711-4B69-8CC1-45542BFCA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supplementary material for DOI: 10.2533/chimia.2024.439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63BA4B-9680-43EF-A411-D0B0A457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7764-C583-4C8F-A9C5-91ABE028B8E5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4512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188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Cordia New</vt:lpstr>
      <vt:lpstr>Office Theme</vt:lpstr>
      <vt:lpstr>Are you a student of  Kekulé and van 't Hoff?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Taweetham</dc:creator>
  <cp:lastModifiedBy>Taweetham</cp:lastModifiedBy>
  <cp:revision>8</cp:revision>
  <dcterms:created xsi:type="dcterms:W3CDTF">2024-01-21T02:37:05Z</dcterms:created>
  <dcterms:modified xsi:type="dcterms:W3CDTF">2024-06-25T09:46:08Z</dcterms:modified>
</cp:coreProperties>
</file>